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0" r:id="rId2"/>
    <p:sldId id="311" r:id="rId3"/>
    <p:sldId id="312" r:id="rId4"/>
    <p:sldId id="314" r:id="rId5"/>
    <p:sldId id="315" r:id="rId6"/>
    <p:sldId id="317" r:id="rId7"/>
    <p:sldId id="328" r:id="rId8"/>
    <p:sldId id="318" r:id="rId9"/>
    <p:sldId id="319" r:id="rId10"/>
    <p:sldId id="320" r:id="rId11"/>
    <p:sldId id="325" r:id="rId12"/>
    <p:sldId id="326" r:id="rId13"/>
    <p:sldId id="327" r:id="rId14"/>
    <p:sldId id="321" r:id="rId15"/>
    <p:sldId id="329" r:id="rId16"/>
    <p:sldId id="330" r:id="rId17"/>
    <p:sldId id="322" r:id="rId18"/>
    <p:sldId id="323" r:id="rId19"/>
    <p:sldId id="324" r:id="rId20"/>
    <p:sldId id="332" r:id="rId21"/>
    <p:sldId id="33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902" y="-62"/>
      </p:cViewPr>
      <p:guideLst>
        <p:guide orient="horz" pos="2160"/>
        <p:guide orient="horz" pos="4110"/>
        <p:guide orient="horz" pos="210"/>
        <p:guide pos="2880"/>
        <p:guide pos="249"/>
        <p:guide pos="56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3F7A-6337-4C88-AB32-D4872A42DE95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5BEC-B2BD-43F0-B6D6-73DCE2E42F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3F7A-6337-4C88-AB32-D4872A42DE95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5BEC-B2BD-43F0-B6D6-73DCE2E42F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3F7A-6337-4C88-AB32-D4872A42DE95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5BEC-B2BD-43F0-B6D6-73DCE2E42F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3F7A-6337-4C88-AB32-D4872A42DE95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5BEC-B2BD-43F0-B6D6-73DCE2E42F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3F7A-6337-4C88-AB32-D4872A42DE95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5BEC-B2BD-43F0-B6D6-73DCE2E42F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3F7A-6337-4C88-AB32-D4872A42DE95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5BEC-B2BD-43F0-B6D6-73DCE2E42F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3F7A-6337-4C88-AB32-D4872A42DE95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5BEC-B2BD-43F0-B6D6-73DCE2E42F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3F7A-6337-4C88-AB32-D4872A42DE95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5BEC-B2BD-43F0-B6D6-73DCE2E42F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3F7A-6337-4C88-AB32-D4872A42DE95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5BEC-B2BD-43F0-B6D6-73DCE2E42F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3F7A-6337-4C88-AB32-D4872A42DE95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5BEC-B2BD-43F0-B6D6-73DCE2E42F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3F7A-6337-4C88-AB32-D4872A42DE95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5BEC-B2BD-43F0-B6D6-73DCE2E42F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13F7A-6337-4C88-AB32-D4872A42DE95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F5BEC-B2BD-43F0-B6D6-73DCE2E42F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41176" y="116632"/>
            <a:ext cx="4114800" cy="1930226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Турнир знатоков 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профессий</a:t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96752"/>
            <a:ext cx="4248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Среди кадет старших классов прошла игра с представлением информации о современных профессиях в целях психолого-педагогической поддержки, открытия перспектив дальнейшего личностного роста,  помощи в определении своих жизненных планов           и </a:t>
            </a:r>
            <a:r>
              <a:rPr lang="ru-RU" dirty="0" err="1" smtClean="0"/>
              <a:t>выстриванию</a:t>
            </a:r>
            <a:r>
              <a:rPr lang="ru-RU" dirty="0" smtClean="0"/>
              <a:t> алгоритма действий.</a:t>
            </a:r>
          </a:p>
        </p:txBody>
      </p:sp>
      <p:pic>
        <p:nvPicPr>
          <p:cNvPr id="1026" name="Picture 2" descr="C:\Users\user\Desktop\Профессии\IMG_48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3223" y="333375"/>
            <a:ext cx="4139952" cy="2759968"/>
          </a:xfrm>
          <a:prstGeom prst="rect">
            <a:avLst/>
          </a:prstGeom>
          <a:noFill/>
        </p:spPr>
      </p:pic>
      <p:pic>
        <p:nvPicPr>
          <p:cNvPr id="1027" name="Picture 3" descr="C:\Users\user\Desktop\Профессии\IMG_48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764657"/>
            <a:ext cx="4139952" cy="2759968"/>
          </a:xfrm>
          <a:prstGeom prst="rect">
            <a:avLst/>
          </a:prstGeom>
          <a:noFill/>
        </p:spPr>
      </p:pic>
      <p:pic>
        <p:nvPicPr>
          <p:cNvPr id="1028" name="Picture 4" descr="C:\Users\user\Desktop\Профессии\IMG_48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9797" y="3789040"/>
            <a:ext cx="4103378" cy="2735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Диктант Победы</a:t>
            </a:r>
            <a:endParaRPr lang="ru-RU" dirty="0"/>
          </a:p>
        </p:txBody>
      </p:sp>
      <p:pic>
        <p:nvPicPr>
          <p:cNvPr id="2050" name="Picture 2" descr="C:\Users\user\Desktop\диктант Победы фото\IMG_50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980563"/>
            <a:ext cx="3960688" cy="2640458"/>
          </a:xfrm>
          <a:prstGeom prst="rect">
            <a:avLst/>
          </a:prstGeom>
          <a:noFill/>
        </p:spPr>
      </p:pic>
      <p:pic>
        <p:nvPicPr>
          <p:cNvPr id="2051" name="Picture 3" descr="C:\Users\user\Desktop\диктант Победы фото\IMG_50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861515"/>
            <a:ext cx="4105151" cy="2736768"/>
          </a:xfrm>
          <a:prstGeom prst="rect">
            <a:avLst/>
          </a:prstGeom>
          <a:noFill/>
        </p:spPr>
      </p:pic>
      <p:pic>
        <p:nvPicPr>
          <p:cNvPr id="2052" name="Picture 4" descr="C:\Users\user\Desktop\диктант Победы фото\IMG_50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861048"/>
            <a:ext cx="3995366" cy="2663577"/>
          </a:xfrm>
          <a:prstGeom prst="rect">
            <a:avLst/>
          </a:prstGeom>
          <a:noFill/>
        </p:spPr>
      </p:pic>
      <p:pic>
        <p:nvPicPr>
          <p:cNvPr id="2053" name="Picture 5" descr="C:\Users\user\Desktop\диктант Победы фото\IMG_51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835863"/>
            <a:ext cx="4033143" cy="2688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4114800" cy="43132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Парад Победы</a:t>
            </a:r>
            <a:endParaRPr lang="ru-RU" dirty="0"/>
          </a:p>
        </p:txBody>
      </p:sp>
      <p:pic>
        <p:nvPicPr>
          <p:cNvPr id="80898" name="Picture 2" descr="F:\парад\2G0Ot2zcM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3223" y="836712"/>
            <a:ext cx="4139952" cy="2759968"/>
          </a:xfrm>
          <a:prstGeom prst="rect">
            <a:avLst/>
          </a:prstGeom>
          <a:noFill/>
        </p:spPr>
      </p:pic>
      <p:pic>
        <p:nvPicPr>
          <p:cNvPr id="80899" name="Picture 3" descr="F:\парад\LvoVgiccuu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764657"/>
            <a:ext cx="4139952" cy="2759968"/>
          </a:xfrm>
          <a:prstGeom prst="rect">
            <a:avLst/>
          </a:prstGeom>
          <a:noFill/>
        </p:spPr>
      </p:pic>
      <p:pic>
        <p:nvPicPr>
          <p:cNvPr id="80900" name="Picture 4" descr="F:\парад\WJ9FL_y4xz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738699"/>
            <a:ext cx="4176712" cy="2785926"/>
          </a:xfrm>
          <a:prstGeom prst="rect">
            <a:avLst/>
          </a:prstGeom>
          <a:noFill/>
        </p:spPr>
      </p:pic>
      <p:pic>
        <p:nvPicPr>
          <p:cNvPr id="80901" name="Picture 5" descr="F:\8-9 мая фото\9 мая\FYmbJpF9i7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836713"/>
            <a:ext cx="4176712" cy="2784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9" y="274638"/>
            <a:ext cx="8497886" cy="56207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Георгиевская лента</a:t>
            </a:r>
            <a:endParaRPr lang="ru-RU" dirty="0"/>
          </a:p>
        </p:txBody>
      </p:sp>
      <p:pic>
        <p:nvPicPr>
          <p:cNvPr id="82946" name="Picture 2" descr="F:\8-9 мая фото\георгиевская лента  8 мая\IMG_52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1" y="956262"/>
            <a:ext cx="4033143" cy="2688762"/>
          </a:xfrm>
          <a:prstGeom prst="rect">
            <a:avLst/>
          </a:prstGeom>
          <a:noFill/>
        </p:spPr>
      </p:pic>
      <p:pic>
        <p:nvPicPr>
          <p:cNvPr id="82947" name="Picture 3" descr="F:\8-9 мая фото\георгиевская лента  8 мая\IMG_52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004564"/>
            <a:ext cx="3960688" cy="2640459"/>
          </a:xfrm>
          <a:prstGeom prst="rect">
            <a:avLst/>
          </a:prstGeom>
          <a:noFill/>
        </p:spPr>
      </p:pic>
      <p:pic>
        <p:nvPicPr>
          <p:cNvPr id="82948" name="Picture 4" descr="F:\8-9 мая фото\георгиевская лента 9 мая\IMG_53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788535"/>
            <a:ext cx="4032696" cy="2688464"/>
          </a:xfrm>
          <a:prstGeom prst="rect">
            <a:avLst/>
          </a:prstGeom>
          <a:noFill/>
        </p:spPr>
      </p:pic>
      <p:pic>
        <p:nvPicPr>
          <p:cNvPr id="82949" name="Picture 5" descr="F:\8-9 мая фото\георгиевская лента 9 мая\IMG_53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541" y="3789040"/>
            <a:ext cx="4031939" cy="26879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435975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Митинг </a:t>
            </a:r>
            <a:r>
              <a:rPr lang="ru-RU" dirty="0" err="1" smtClean="0"/>
              <a:t>Газинуру</a:t>
            </a:r>
            <a:r>
              <a:rPr lang="ru-RU" dirty="0" smtClean="0"/>
              <a:t> </a:t>
            </a:r>
            <a:r>
              <a:rPr lang="ru-RU" dirty="0" err="1" smtClean="0"/>
              <a:t>Гафиатуллину</a:t>
            </a:r>
            <a:endParaRPr lang="ru-RU" dirty="0"/>
          </a:p>
        </p:txBody>
      </p:sp>
      <p:pic>
        <p:nvPicPr>
          <p:cNvPr id="81922" name="Picture 2" descr="F:\8-9 мая фото\8  мая Газинур\IMG_51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3996444" cy="2592288"/>
          </a:xfrm>
          <a:prstGeom prst="rect">
            <a:avLst/>
          </a:prstGeom>
          <a:noFill/>
        </p:spPr>
      </p:pic>
      <p:pic>
        <p:nvPicPr>
          <p:cNvPr id="81923" name="Picture 3" descr="F:\8-9 мая фото\8  мая Газинур\IMG_52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9247" y="1101080"/>
            <a:ext cx="3923928" cy="2615952"/>
          </a:xfrm>
          <a:prstGeom prst="rect">
            <a:avLst/>
          </a:prstGeom>
          <a:noFill/>
        </p:spPr>
      </p:pic>
      <p:pic>
        <p:nvPicPr>
          <p:cNvPr id="81924" name="Picture 4" descr="F:\8-9 мая фото\8  мая Газинур\IMG_53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861048"/>
            <a:ext cx="4032449" cy="2688300"/>
          </a:xfrm>
          <a:prstGeom prst="rect">
            <a:avLst/>
          </a:prstGeom>
          <a:noFill/>
        </p:spPr>
      </p:pic>
      <p:pic>
        <p:nvPicPr>
          <p:cNvPr id="81925" name="Picture 5" descr="F:\8-9 мая фото\8  мая Газинур\PDGpxiXEz4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318" y="3884143"/>
            <a:ext cx="3888857" cy="2590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4176712" cy="778098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Кадеты-ветеранам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288" y="1340768"/>
            <a:ext cx="41767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Вместе с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Бугульминским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ДОСААФ, кадеты поздравили с праздником Великой Победы ветерана войны Корнилова Е.И., тружеников тыла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Ижбулатова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Ш.А.,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Кострову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Л.И.,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Закирову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С.Т. и блокадницу Дмитриеву Р.К., почтили память погибших в рабочем посёлке Карабаш.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user\Desktop\кадеты-ветеранам 9 мая\IMG-20210511-WA0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1" y="333375"/>
            <a:ext cx="3960440" cy="2964142"/>
          </a:xfrm>
          <a:prstGeom prst="rect">
            <a:avLst/>
          </a:prstGeom>
          <a:noFill/>
        </p:spPr>
      </p:pic>
      <p:pic>
        <p:nvPicPr>
          <p:cNvPr id="1028" name="Picture 4" descr="C:\Users\user\Desktop\кадеты-ветеранам 9 мая\IMG-20210511-WA0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4652" y="3607543"/>
            <a:ext cx="3898523" cy="2917801"/>
          </a:xfrm>
          <a:prstGeom prst="rect">
            <a:avLst/>
          </a:prstGeom>
          <a:noFill/>
        </p:spPr>
      </p:pic>
      <p:pic>
        <p:nvPicPr>
          <p:cNvPr id="1029" name="Picture 5" descr="C:\Users\user\Desktop\кадеты-ветеранам 9 мая\IMG-20210511-WA00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5" y="3573016"/>
            <a:ext cx="3936437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98776" cy="1143000"/>
          </a:xfrm>
        </p:spPr>
        <p:txBody>
          <a:bodyPr/>
          <a:lstStyle/>
          <a:p>
            <a:r>
              <a:rPr lang="ru-RU" dirty="0" err="1" smtClean="0"/>
              <a:t>Кадеты-детям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288" y="1268760"/>
            <a:ext cx="4176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Волонтёры Победы провели Урок мужества для воспитанников ДОУ № 28</a:t>
            </a:r>
            <a:endParaRPr lang="ru-RU" dirty="0"/>
          </a:p>
        </p:txBody>
      </p:sp>
      <p:pic>
        <p:nvPicPr>
          <p:cNvPr id="1026" name="Picture 2" descr="C:\Users\user\Desktop\фото 2020-21\детсад 28\IMG-20210519-WA0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1" y="333375"/>
            <a:ext cx="3673104" cy="2754829"/>
          </a:xfrm>
          <a:prstGeom prst="rect">
            <a:avLst/>
          </a:prstGeom>
          <a:noFill/>
        </p:spPr>
      </p:pic>
      <p:pic>
        <p:nvPicPr>
          <p:cNvPr id="1027" name="Picture 3" descr="C:\Users\user\Desktop\фото 2020-21\детсад 28\IMG-20210519-WA0028.jpg"/>
          <p:cNvPicPr>
            <a:picLocks noChangeAspect="1" noChangeArrowheads="1"/>
          </p:cNvPicPr>
          <p:nvPr/>
        </p:nvPicPr>
        <p:blipFill>
          <a:blip r:embed="rId3" cstate="print"/>
          <a:srcRect l="9090" t="10099" r="18194" b="19204"/>
          <a:stretch>
            <a:fillRect/>
          </a:stretch>
        </p:blipFill>
        <p:spPr bwMode="auto">
          <a:xfrm>
            <a:off x="5141516" y="3789040"/>
            <a:ext cx="3751659" cy="2735585"/>
          </a:xfrm>
          <a:prstGeom prst="rect">
            <a:avLst/>
          </a:prstGeom>
          <a:noFill/>
        </p:spPr>
      </p:pic>
      <p:pic>
        <p:nvPicPr>
          <p:cNvPr id="1028" name="Picture 4" descr="C:\Users\user\Desktop\фото 2020-21\детсад 28\IMG-20210519-WA0025.jpg"/>
          <p:cNvPicPr>
            <a:picLocks noChangeAspect="1" noChangeArrowheads="1"/>
          </p:cNvPicPr>
          <p:nvPr/>
        </p:nvPicPr>
        <p:blipFill>
          <a:blip r:embed="rId4" cstate="print"/>
          <a:srcRect r="16386" b="22418"/>
          <a:stretch>
            <a:fillRect/>
          </a:stretch>
        </p:blipFill>
        <p:spPr bwMode="auto">
          <a:xfrm>
            <a:off x="395287" y="3861048"/>
            <a:ext cx="3827513" cy="26635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98776" cy="1143000"/>
          </a:xfrm>
        </p:spPr>
        <p:txBody>
          <a:bodyPr/>
          <a:lstStyle/>
          <a:p>
            <a:r>
              <a:rPr lang="ru-RU" dirty="0" err="1" smtClean="0"/>
              <a:t>Кадеты-детям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288" y="1268760"/>
            <a:ext cx="4176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Накауне</a:t>
            </a:r>
            <a:r>
              <a:rPr lang="ru-RU" dirty="0" smtClean="0"/>
              <a:t> Дня защитника Отечества, Волонтёры Победы провели Урок мужества для воспитанников ДОУ № 26</a:t>
            </a:r>
            <a:endParaRPr lang="ru-RU" dirty="0"/>
          </a:p>
        </p:txBody>
      </p:sp>
      <p:pic>
        <p:nvPicPr>
          <p:cNvPr id="2050" name="Picture 2" descr="C:\Users\user\Desktop\фото 2020-21\детсад 26\IMG-20210219-WA0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5170" y="3860329"/>
            <a:ext cx="3998005" cy="2664296"/>
          </a:xfrm>
          <a:prstGeom prst="rect">
            <a:avLst/>
          </a:prstGeom>
          <a:noFill/>
        </p:spPr>
      </p:pic>
      <p:pic>
        <p:nvPicPr>
          <p:cNvPr id="2051" name="Picture 3" descr="C:\Users\user\Desktop\фото 2020-21\детсад 26\IMG-20210219-WA00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727" y="332656"/>
            <a:ext cx="4032448" cy="3024336"/>
          </a:xfrm>
          <a:prstGeom prst="rect">
            <a:avLst/>
          </a:prstGeom>
          <a:noFill/>
        </p:spPr>
      </p:pic>
      <p:pic>
        <p:nvPicPr>
          <p:cNvPr id="2052" name="Picture 4" descr="C:\Users\user\Desktop\фото 2020-21\детсад 26\IMG-20210219-WA0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765735"/>
            <a:ext cx="4139952" cy="27588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Телефон доверия</a:t>
            </a:r>
            <a:endParaRPr lang="ru-RU" dirty="0"/>
          </a:p>
        </p:txBody>
      </p:sp>
      <p:pic>
        <p:nvPicPr>
          <p:cNvPr id="78849" name="Picture 1" descr="C:\Users\user\Desktop\телефон доверия фото\IMG_20210514_132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39" y="360040"/>
            <a:ext cx="3961135" cy="2970851"/>
          </a:xfrm>
          <a:prstGeom prst="rect">
            <a:avLst/>
          </a:prstGeom>
          <a:noFill/>
        </p:spPr>
      </p:pic>
      <p:pic>
        <p:nvPicPr>
          <p:cNvPr id="78850" name="Picture 2" descr="C:\Users\user\Desktop\телефон доверия фото\IMG_20210514_132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008" y="3573015"/>
            <a:ext cx="3935479" cy="2951609"/>
          </a:xfrm>
          <a:prstGeom prst="rect">
            <a:avLst/>
          </a:prstGeom>
          <a:noFill/>
        </p:spPr>
      </p:pic>
      <p:pic>
        <p:nvPicPr>
          <p:cNvPr id="78851" name="Picture 3" descr="C:\Users\user\Desktop\телефон доверия фото\IMG_20210514_132208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048" y="3582398"/>
            <a:ext cx="3923928" cy="294294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5288" y="1196752"/>
            <a:ext cx="40324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школе прошли внеклассные  занятия, кадеты получили </a:t>
            </a:r>
            <a:r>
              <a:rPr lang="ru-RU" dirty="0" err="1" smtClean="0"/>
              <a:t>пмятки</a:t>
            </a:r>
            <a:r>
              <a:rPr lang="ru-RU" dirty="0" smtClean="0"/>
              <a:t> с номерами телефонов по которым можно позвонить в трудной жизненной ситуации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4114800" cy="77809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err="1" smtClean="0"/>
              <a:t>Кадеты-детям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7825" name="Rectangle 1"/>
          <p:cNvSpPr>
            <a:spLocks noChangeArrowheads="1"/>
          </p:cNvSpPr>
          <p:nvPr/>
        </p:nvSpPr>
        <p:spPr bwMode="auto">
          <a:xfrm>
            <a:off x="395288" y="911622"/>
            <a:ext cx="41767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Совместно с Союзом десантников,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Бугульминские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кадеты провели Урок мужества с воспитанниками детского сада «Тургай»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7826" name="Picture 2" descr="C:\Users\user\Desktop\дет садТургай\IMG-20210514-WA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6043" y="332656"/>
            <a:ext cx="3936437" cy="2952328"/>
          </a:xfrm>
          <a:prstGeom prst="rect">
            <a:avLst/>
          </a:prstGeom>
          <a:noFill/>
        </p:spPr>
      </p:pic>
      <p:pic>
        <p:nvPicPr>
          <p:cNvPr id="77827" name="Picture 3" descr="C:\Users\user\Desktop\дет садТургай\IMG-20210514-WA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573016"/>
            <a:ext cx="3935477" cy="2951608"/>
          </a:xfrm>
          <a:prstGeom prst="rect">
            <a:avLst/>
          </a:prstGeom>
          <a:noFill/>
        </p:spPr>
      </p:pic>
      <p:pic>
        <p:nvPicPr>
          <p:cNvPr id="77828" name="Picture 4" descr="C:\Users\user\Desktop\дет садТургай\IMG-20210514-WA0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0560" y="3576404"/>
            <a:ext cx="3931920" cy="29489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417671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Голубой берет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395288" y="908720"/>
            <a:ext cx="4176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Поздравляем кадет, прошедших квалификационные испытания на право ношения формы ВДВ.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9874" name="Picture 2" descr="C:\Users\user\Desktop\ГОЛУБОЙ БЕРЕТ\16210803386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33375"/>
            <a:ext cx="3960440" cy="2963501"/>
          </a:xfrm>
          <a:prstGeom prst="rect">
            <a:avLst/>
          </a:prstGeom>
          <a:noFill/>
        </p:spPr>
      </p:pic>
      <p:pic>
        <p:nvPicPr>
          <p:cNvPr id="79875" name="Picture 3" descr="C:\Users\user\Desktop\ГОЛУБОЙ БЕРЕТ\16210691345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2468" y="3573017"/>
            <a:ext cx="3945508" cy="2952328"/>
          </a:xfrm>
          <a:prstGeom prst="rect">
            <a:avLst/>
          </a:prstGeom>
          <a:noFill/>
        </p:spPr>
      </p:pic>
      <p:pic>
        <p:nvPicPr>
          <p:cNvPr id="79876" name="Picture 4" descr="C:\Users\user\Desktop\ГОЛУБОЙ БЕРЕТ\16210691356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7" y="3573016"/>
            <a:ext cx="3945508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288" y="333375"/>
            <a:ext cx="849788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Кадеты-ветеранам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Кадеты, вместе с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Бугульминской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МО РОГО ДОСААФ РТ, поздравили Дмитриеву Раису Борисовну, блокадницу Ленинграда, с наступающим праздником. За чашкой чая, ребята услышали рассказ о тяжёлых испытаниях десятилетней Раисы и её семьи во время блокады.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Блокадница Раиса Борисовна Дмитриева\IMG-20210413-WA0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3429000"/>
            <a:ext cx="3889127" cy="2916845"/>
          </a:xfrm>
          <a:prstGeom prst="rect">
            <a:avLst/>
          </a:prstGeom>
          <a:noFill/>
        </p:spPr>
      </p:pic>
      <p:pic>
        <p:nvPicPr>
          <p:cNvPr id="1027" name="Picture 3" descr="C:\Users\user\Desktop\Блокадница Раиса Борисовна Дмитриева\IMG-20210413-WA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072" y="3429000"/>
            <a:ext cx="3923928" cy="29429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752776" cy="647353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/>
              <a:t>День защиты детей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052736"/>
            <a:ext cx="4176712" cy="1752600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/>
              <a:t>В школе прошли классные часы и внеклассные занятия «Безопасное лето» и «Знать закон, защищать свои права».</a:t>
            </a:r>
            <a:endParaRPr lang="ru-RU" sz="2000" dirty="0"/>
          </a:p>
        </p:txBody>
      </p:sp>
      <p:pic>
        <p:nvPicPr>
          <p:cNvPr id="4098" name="Picture 2" descr="C:\Users\user\Desktop\фото 2020-21\день защиты детей\IMG-20210526-WA0019.jpg"/>
          <p:cNvPicPr>
            <a:picLocks noChangeAspect="1" noChangeArrowheads="1"/>
          </p:cNvPicPr>
          <p:nvPr/>
        </p:nvPicPr>
        <p:blipFill>
          <a:blip r:embed="rId2" cstate="print"/>
          <a:srcRect t="15351" b="34250"/>
          <a:stretch>
            <a:fillRect/>
          </a:stretch>
        </p:blipFill>
        <p:spPr bwMode="auto">
          <a:xfrm>
            <a:off x="4788023" y="333375"/>
            <a:ext cx="4105151" cy="2758623"/>
          </a:xfrm>
          <a:prstGeom prst="rect">
            <a:avLst/>
          </a:prstGeom>
          <a:noFill/>
        </p:spPr>
      </p:pic>
      <p:pic>
        <p:nvPicPr>
          <p:cNvPr id="4099" name="Picture 3" descr="C:\Users\user\Desktop\фото 2020-21\день защиты детей\IMG-20210526-WA0017.jpg"/>
          <p:cNvPicPr>
            <a:picLocks noChangeAspect="1" noChangeArrowheads="1"/>
          </p:cNvPicPr>
          <p:nvPr/>
        </p:nvPicPr>
        <p:blipFill>
          <a:blip r:embed="rId3" cstate="print"/>
          <a:srcRect t="7949"/>
          <a:stretch>
            <a:fillRect/>
          </a:stretch>
        </p:blipFill>
        <p:spPr bwMode="auto">
          <a:xfrm>
            <a:off x="395287" y="3717032"/>
            <a:ext cx="4066701" cy="2807593"/>
          </a:xfrm>
          <a:prstGeom prst="rect">
            <a:avLst/>
          </a:prstGeom>
          <a:noFill/>
        </p:spPr>
      </p:pic>
      <p:pic>
        <p:nvPicPr>
          <p:cNvPr id="4100" name="Picture 4" descr="C:\Users\user\Desktop\фото 2020-21\день защиты детей\IMG-20210526-WA0014.jpg"/>
          <p:cNvPicPr>
            <a:picLocks noChangeAspect="1" noChangeArrowheads="1"/>
          </p:cNvPicPr>
          <p:nvPr/>
        </p:nvPicPr>
        <p:blipFill>
          <a:blip r:embed="rId4" cstate="print"/>
          <a:srcRect t="20600" b="20601"/>
          <a:stretch>
            <a:fillRect/>
          </a:stretch>
        </p:blipFill>
        <p:spPr bwMode="auto">
          <a:xfrm>
            <a:off x="4695453" y="3678382"/>
            <a:ext cx="4197722" cy="28462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/>
          <a:lstStyle/>
          <a:p>
            <a:r>
              <a:rPr lang="ru-RU" dirty="0" smtClean="0"/>
              <a:t>КАДЕТСКИЙ АВАНГАРД 2021</a:t>
            </a:r>
            <a:endParaRPr lang="ru-RU" dirty="0"/>
          </a:p>
        </p:txBody>
      </p:sp>
      <p:pic>
        <p:nvPicPr>
          <p:cNvPr id="3074" name="Picture 2" descr="C:\Users\user\Desktop\КАДЕТСКИЙ АВАНГАРД\IMG_57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029072"/>
            <a:ext cx="3923928" cy="2615952"/>
          </a:xfrm>
          <a:prstGeom prst="rect">
            <a:avLst/>
          </a:prstGeom>
          <a:noFill/>
        </p:spPr>
      </p:pic>
      <p:pic>
        <p:nvPicPr>
          <p:cNvPr id="3075" name="Picture 3" descr="C:\Users\user\Desktop\КАДЕТСКИЙ АВАНГАРД\IMG_57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0052" y="1076276"/>
            <a:ext cx="3853122" cy="2568748"/>
          </a:xfrm>
          <a:prstGeom prst="rect">
            <a:avLst/>
          </a:prstGeom>
          <a:noFill/>
        </p:spPr>
      </p:pic>
      <p:pic>
        <p:nvPicPr>
          <p:cNvPr id="3076" name="Picture 4" descr="C:\Users\user\Desktop\КАДЕТСКИЙ АВАНГАРД\IMG_57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861048"/>
            <a:ext cx="3923928" cy="2615952"/>
          </a:xfrm>
          <a:prstGeom prst="rect">
            <a:avLst/>
          </a:prstGeom>
          <a:noFill/>
        </p:spPr>
      </p:pic>
      <p:pic>
        <p:nvPicPr>
          <p:cNvPr id="3077" name="Picture 5" descr="C:\Users\user\Desktop\КАДЕТСКИЙ АВАНГАРД\IMG_576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3861048"/>
            <a:ext cx="3923928" cy="2615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395288" y="333375"/>
            <a:ext cx="417671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60-летию первого полёта в космос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395288" y="1700808"/>
            <a:ext cx="41767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школе прошли единые классные часы, библиотечные , музейные и уроки по предметам. Активисты РДШ приняли участие во Всероссийских акциях «Поехали» и «Улыбка Гагарина».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9636" name="Picture 4" descr="C:\Users\user\Desktop\ГАГАРИН 2021 год\GUHur145C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333375"/>
            <a:ext cx="3889127" cy="2916846"/>
          </a:xfrm>
          <a:prstGeom prst="rect">
            <a:avLst/>
          </a:prstGeom>
          <a:noFill/>
        </p:spPr>
      </p:pic>
      <p:pic>
        <p:nvPicPr>
          <p:cNvPr id="69637" name="Picture 5" descr="C:\Users\user\Desktop\ГАГАРИН 2021 год\IMG_20210412_1055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608116"/>
            <a:ext cx="3888679" cy="2916509"/>
          </a:xfrm>
          <a:prstGeom prst="rect">
            <a:avLst/>
          </a:prstGeom>
          <a:noFill/>
        </p:spPr>
      </p:pic>
      <p:pic>
        <p:nvPicPr>
          <p:cNvPr id="69638" name="Picture 6" descr="C:\Users\user\Desktop\ГАГАРИН 2021 год\IMG-20210413-WA0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4861" y="3645024"/>
            <a:ext cx="3848314" cy="2879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251520" y="116632"/>
            <a:ext cx="4176712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Без срока давности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19 апреля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День единых действий в память о геноциде советского народа нацистами в годы Великой Отечественной войны.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Кадеты посмотрели фильм «Без срока давности» и написали письма в будущее «Нельзя забыть!» в форме треугольного военного письма, в которых выразили личное отношение о преступлении нацистов в отношении мирного населения на оккупированных российских территориях.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Разместили пост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соцсетях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хештегами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#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безсрокадавности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#19 апреля.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684" name="Picture 4" descr="C:\Users\user\Desktop\фото 2020-21\19 апреля День един дейст\IMG_49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789040"/>
            <a:ext cx="4103378" cy="2735585"/>
          </a:xfrm>
          <a:prstGeom prst="rect">
            <a:avLst/>
          </a:prstGeom>
          <a:noFill/>
        </p:spPr>
      </p:pic>
      <p:pic>
        <p:nvPicPr>
          <p:cNvPr id="71685" name="Picture 5" descr="C:\Users\user\Desktop\фото 2020-21\19 апреля День един дейст\IMG_49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1785" y="333375"/>
            <a:ext cx="4211390" cy="2807593"/>
          </a:xfrm>
          <a:prstGeom prst="rect">
            <a:avLst/>
          </a:prstGeom>
          <a:noFill/>
        </p:spPr>
      </p:pic>
      <p:pic>
        <p:nvPicPr>
          <p:cNvPr id="71686" name="Picture 6" descr="C:\Users\user\Desktop\фото 2020-21\19 апреля День един дейст\IMG_49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1785" y="3717032"/>
            <a:ext cx="4211390" cy="28075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577" y="188640"/>
            <a:ext cx="84978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135-летию </a:t>
            </a:r>
            <a:r>
              <a:rPr lang="ru-RU" sz="44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Габдуллы</a:t>
            </a:r>
            <a:r>
              <a:rPr lang="ru-RU" sz="4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Тукая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Тукай\2J0_bdZToi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079599"/>
            <a:ext cx="4176712" cy="2349401"/>
          </a:xfrm>
          <a:prstGeom prst="rect">
            <a:avLst/>
          </a:prstGeom>
          <a:noFill/>
        </p:spPr>
      </p:pic>
      <p:pic>
        <p:nvPicPr>
          <p:cNvPr id="1027" name="Picture 3" descr="C:\Users\user\Desktop\Тукай\G05EGW_xfJ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4765" y="1053554"/>
            <a:ext cx="3868410" cy="2375446"/>
          </a:xfrm>
          <a:prstGeom prst="rect">
            <a:avLst/>
          </a:prstGeom>
          <a:noFill/>
        </p:spPr>
      </p:pic>
      <p:pic>
        <p:nvPicPr>
          <p:cNvPr id="1028" name="Picture 4" descr="C:\Users\user\Desktop\Тукай\jN27jn-mMfc.jpg"/>
          <p:cNvPicPr>
            <a:picLocks noChangeAspect="1" noChangeArrowheads="1"/>
          </p:cNvPicPr>
          <p:nvPr/>
        </p:nvPicPr>
        <p:blipFill>
          <a:blip r:embed="rId4" cstate="print"/>
          <a:srcRect l="44325" t="29527"/>
          <a:stretch>
            <a:fillRect/>
          </a:stretch>
        </p:blipFill>
        <p:spPr bwMode="auto">
          <a:xfrm>
            <a:off x="5004048" y="3717032"/>
            <a:ext cx="3889127" cy="2807593"/>
          </a:xfrm>
          <a:prstGeom prst="rect">
            <a:avLst/>
          </a:prstGeom>
          <a:noFill/>
        </p:spPr>
      </p:pic>
      <p:pic>
        <p:nvPicPr>
          <p:cNvPr id="1029" name="Picture 5" descr="C:\Users\user\Desktop\Тукай\BtYUEnZ1Uk0.jpg"/>
          <p:cNvPicPr>
            <a:picLocks noChangeAspect="1" noChangeArrowheads="1"/>
          </p:cNvPicPr>
          <p:nvPr/>
        </p:nvPicPr>
        <p:blipFill>
          <a:blip r:embed="rId5" cstate="print"/>
          <a:srcRect t="8074"/>
          <a:stretch>
            <a:fillRect/>
          </a:stretch>
        </p:blipFill>
        <p:spPr bwMode="auto">
          <a:xfrm>
            <a:off x="395288" y="3645024"/>
            <a:ext cx="4176712" cy="2879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288" y="194878"/>
            <a:ext cx="5832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Международный субботник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улица Рудакова Сентюкова\IMG-20210421-WA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836712"/>
            <a:ext cx="3648405" cy="2736304"/>
          </a:xfrm>
          <a:prstGeom prst="rect">
            <a:avLst/>
          </a:prstGeom>
          <a:noFill/>
        </p:spPr>
      </p:pic>
      <p:pic>
        <p:nvPicPr>
          <p:cNvPr id="1027" name="Picture 3" descr="C:\Users\user\Desktop\улица Рудакова Сентюкова\IMG-20210421-WA0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764704"/>
            <a:ext cx="3745111" cy="2808833"/>
          </a:xfrm>
          <a:prstGeom prst="rect">
            <a:avLst/>
          </a:prstGeom>
          <a:noFill/>
        </p:spPr>
      </p:pic>
      <p:pic>
        <p:nvPicPr>
          <p:cNvPr id="1029" name="Picture 5" descr="C:\Users\user\Desktop\фото 2020-21\субботник весна\IMG-20210416-WA0001.jpg"/>
          <p:cNvPicPr>
            <a:picLocks noChangeAspect="1" noChangeArrowheads="1"/>
          </p:cNvPicPr>
          <p:nvPr/>
        </p:nvPicPr>
        <p:blipFill>
          <a:blip r:embed="rId4" cstate="print"/>
          <a:srcRect l="18690" r="4879"/>
          <a:stretch>
            <a:fillRect/>
          </a:stretch>
        </p:blipFill>
        <p:spPr bwMode="auto">
          <a:xfrm>
            <a:off x="395288" y="3768730"/>
            <a:ext cx="3744664" cy="2755896"/>
          </a:xfrm>
          <a:prstGeom prst="rect">
            <a:avLst/>
          </a:prstGeom>
          <a:noFill/>
        </p:spPr>
      </p:pic>
      <p:pic>
        <p:nvPicPr>
          <p:cNvPr id="1030" name="Picture 6" descr="C:\Users\user\Desktop\фото 2020-21\субботник весна\Чтобы знали!субботник\IMG-20210413-WA00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789040"/>
            <a:ext cx="3745111" cy="2735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Международный субботник</a:t>
            </a:r>
            <a:r>
              <a:rPr lang="ru-RU" sz="5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5400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83970" name="Picture 2" descr="C:\Users\user\Desktop\субботник международный\fb-4fNl9EG8.jpg"/>
          <p:cNvPicPr>
            <a:picLocks noChangeAspect="1" noChangeArrowheads="1"/>
          </p:cNvPicPr>
          <p:nvPr/>
        </p:nvPicPr>
        <p:blipFill>
          <a:blip r:embed="rId2" cstate="print"/>
          <a:srcRect t="17839" b="34911"/>
          <a:stretch>
            <a:fillRect/>
          </a:stretch>
        </p:blipFill>
        <p:spPr bwMode="auto">
          <a:xfrm>
            <a:off x="4716016" y="3893051"/>
            <a:ext cx="4177159" cy="2631574"/>
          </a:xfrm>
          <a:prstGeom prst="rect">
            <a:avLst/>
          </a:prstGeom>
          <a:noFill/>
        </p:spPr>
      </p:pic>
      <p:pic>
        <p:nvPicPr>
          <p:cNvPr id="83971" name="Picture 3" descr="C:\Users\user\Desktop\субботник международный\uG4XUI8Pgz0.jpg"/>
          <p:cNvPicPr>
            <a:picLocks noChangeAspect="1" noChangeArrowheads="1"/>
          </p:cNvPicPr>
          <p:nvPr/>
        </p:nvPicPr>
        <p:blipFill>
          <a:blip r:embed="rId3" cstate="print"/>
          <a:srcRect t="8000" b="44750"/>
          <a:stretch>
            <a:fillRect/>
          </a:stretch>
        </p:blipFill>
        <p:spPr bwMode="auto">
          <a:xfrm>
            <a:off x="4716016" y="1124744"/>
            <a:ext cx="4177159" cy="2631574"/>
          </a:xfrm>
          <a:prstGeom prst="rect">
            <a:avLst/>
          </a:prstGeom>
          <a:noFill/>
        </p:spPr>
      </p:pic>
      <p:pic>
        <p:nvPicPr>
          <p:cNvPr id="83972" name="Picture 4" descr="C:\Users\user\Desktop\субботник международный\CvBkghDGbm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7" y="1101712"/>
            <a:ext cx="4067185" cy="5422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395288" y="97468"/>
            <a:ext cx="82103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Акция волонтёров Победы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Георгиевская ленточка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5778" name="Picture 2" descr="C:\Users\user\Desktop\георгиевская лента\IMG_20210427_0904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738268"/>
            <a:ext cx="3744664" cy="2808498"/>
          </a:xfrm>
          <a:prstGeom prst="rect">
            <a:avLst/>
          </a:prstGeom>
          <a:noFill/>
        </p:spPr>
      </p:pic>
      <p:pic>
        <p:nvPicPr>
          <p:cNvPr id="75779" name="Picture 3" descr="C:\Users\user\Desktop\георгиевская лента\IMG_20210427_0904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5" y="692695"/>
            <a:ext cx="3745110" cy="2808833"/>
          </a:xfrm>
          <a:prstGeom prst="rect">
            <a:avLst/>
          </a:prstGeom>
          <a:noFill/>
        </p:spPr>
      </p:pic>
      <p:pic>
        <p:nvPicPr>
          <p:cNvPr id="75781" name="Picture 5" descr="C:\Users\user\Desktop\георгиевская лента\IMG_20210428_0802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9" y="3717031"/>
            <a:ext cx="3743458" cy="2807593"/>
          </a:xfrm>
          <a:prstGeom prst="rect">
            <a:avLst/>
          </a:prstGeom>
          <a:noFill/>
        </p:spPr>
      </p:pic>
      <p:pic>
        <p:nvPicPr>
          <p:cNvPr id="75782" name="Picture 6" descr="C:\Users\user\Desktop\георгиевская лента\IMG_20210428_0755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3" y="3715791"/>
            <a:ext cx="3745111" cy="28088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287" y="333375"/>
            <a:ext cx="84978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Акция волонтёров Победы </a:t>
            </a:r>
            <a:r>
              <a:rPr lang="ru-RU" sz="2800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Георгиевская ленточка</a:t>
            </a:r>
            <a:r>
              <a:rPr lang="ru-RU" sz="2800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георгиевская лента\IMG-20210429-WA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1266"/>
            <a:ext cx="3170312" cy="2377734"/>
          </a:xfrm>
          <a:prstGeom prst="rect">
            <a:avLst/>
          </a:prstGeom>
          <a:noFill/>
        </p:spPr>
      </p:pic>
      <p:pic>
        <p:nvPicPr>
          <p:cNvPr id="1027" name="Picture 3" descr="C:\Users\user\Desktop\георгиевская лента\IMG-20210429-WA0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854714"/>
            <a:ext cx="3432381" cy="2574286"/>
          </a:xfrm>
          <a:prstGeom prst="rect">
            <a:avLst/>
          </a:prstGeom>
          <a:noFill/>
        </p:spPr>
      </p:pic>
      <p:pic>
        <p:nvPicPr>
          <p:cNvPr id="1028" name="Picture 4" descr="C:\Users\user\Desktop\георгиевская лента\IMG-20210429-WA0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807042"/>
            <a:ext cx="3458344" cy="2593758"/>
          </a:xfrm>
          <a:prstGeom prst="rect">
            <a:avLst/>
          </a:prstGeom>
          <a:noFill/>
        </p:spPr>
      </p:pic>
      <p:pic>
        <p:nvPicPr>
          <p:cNvPr id="1029" name="Picture 5" descr="C:\Users\user\Desktop\георгиевская лента\IMG-20210429-WA0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861048"/>
            <a:ext cx="3386336" cy="2539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</TotalTime>
  <Words>336</Words>
  <Application>Microsoft Office PowerPoint</Application>
  <PresentationFormat>Экран (4:3)</PresentationFormat>
  <Paragraphs>35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Международный субботник </vt:lpstr>
      <vt:lpstr>Слайд 8</vt:lpstr>
      <vt:lpstr>Слайд 9</vt:lpstr>
      <vt:lpstr>Диктант Победы</vt:lpstr>
      <vt:lpstr>Парад Победы</vt:lpstr>
      <vt:lpstr>Георгиевская лента</vt:lpstr>
      <vt:lpstr>Митинг Газинуру Гафиатуллину</vt:lpstr>
      <vt:lpstr>Кадеты-ветеранам</vt:lpstr>
      <vt:lpstr>Кадеты-детям</vt:lpstr>
      <vt:lpstr>Кадеты-детям</vt:lpstr>
      <vt:lpstr>Телефон доверия</vt:lpstr>
      <vt:lpstr>Кадеты-детям </vt:lpstr>
      <vt:lpstr>Голубой берет  </vt:lpstr>
      <vt:lpstr>День защиты детей</vt:lpstr>
      <vt:lpstr>КАДЕТСКИЙ АВАНГАРД 2021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знаний 2020</dc:title>
  <dc:creator>user</dc:creator>
  <cp:lastModifiedBy>user</cp:lastModifiedBy>
  <cp:revision>53</cp:revision>
  <dcterms:created xsi:type="dcterms:W3CDTF">2020-09-01T07:18:58Z</dcterms:created>
  <dcterms:modified xsi:type="dcterms:W3CDTF">2021-05-31T05:26:03Z</dcterms:modified>
</cp:coreProperties>
</file>